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4" r:id="rId2"/>
    <p:sldId id="257" r:id="rId3"/>
    <p:sldId id="258" r:id="rId4"/>
    <p:sldId id="262" r:id="rId5"/>
    <p:sldId id="259" r:id="rId6"/>
    <p:sldId id="256" r:id="rId7"/>
    <p:sldId id="260" r:id="rId8"/>
    <p:sldId id="263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5125B-59E5-4E37-9D16-D96B3E7C708A}" type="datetimeFigureOut">
              <a:rPr lang="en-CA" smtClean="0"/>
              <a:t>28/04/2013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DBD6D-442B-4105-A28A-3BB46948F775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249D-5D0B-4337-B349-4869173CC1D1}" type="datetimeFigureOut">
              <a:rPr lang="en-CA" smtClean="0"/>
              <a:t>26/04/2013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EB9-EC60-482F-B72C-D4C67ADE15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249D-5D0B-4337-B349-4869173CC1D1}" type="datetimeFigureOut">
              <a:rPr lang="en-CA" smtClean="0"/>
              <a:t>26/04/2013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EB9-EC60-482F-B72C-D4C67ADE15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249D-5D0B-4337-B349-4869173CC1D1}" type="datetimeFigureOut">
              <a:rPr lang="en-CA" smtClean="0"/>
              <a:t>26/04/2013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EB9-EC60-482F-B72C-D4C67ADE15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249D-5D0B-4337-B349-4869173CC1D1}" type="datetimeFigureOut">
              <a:rPr lang="en-CA" smtClean="0"/>
              <a:t>26/04/2013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EB9-EC60-482F-B72C-D4C67ADE15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249D-5D0B-4337-B349-4869173CC1D1}" type="datetimeFigureOut">
              <a:rPr lang="en-CA" smtClean="0"/>
              <a:t>26/04/2013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EB9-EC60-482F-B72C-D4C67ADE15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249D-5D0B-4337-B349-4869173CC1D1}" type="datetimeFigureOut">
              <a:rPr lang="en-CA" smtClean="0"/>
              <a:t>26/04/2013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EB9-EC60-482F-B72C-D4C67ADE15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249D-5D0B-4337-B349-4869173CC1D1}" type="datetimeFigureOut">
              <a:rPr lang="en-CA" smtClean="0"/>
              <a:t>26/04/2013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EB9-EC60-482F-B72C-D4C67ADE15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249D-5D0B-4337-B349-4869173CC1D1}" type="datetimeFigureOut">
              <a:rPr lang="en-CA" smtClean="0"/>
              <a:t>26/04/2013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EB9-EC60-482F-B72C-D4C67ADE15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249D-5D0B-4337-B349-4869173CC1D1}" type="datetimeFigureOut">
              <a:rPr lang="en-CA" smtClean="0"/>
              <a:t>26/04/2013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EB9-EC60-482F-B72C-D4C67ADE15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249D-5D0B-4337-B349-4869173CC1D1}" type="datetimeFigureOut">
              <a:rPr lang="en-CA" smtClean="0"/>
              <a:t>26/04/2013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EB9-EC60-482F-B72C-D4C67ADE15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249D-5D0B-4337-B349-4869173CC1D1}" type="datetimeFigureOut">
              <a:rPr lang="en-CA" smtClean="0"/>
              <a:t>26/04/2013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0EB9-EC60-482F-B72C-D4C67ADE15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249D-5D0B-4337-B349-4869173CC1D1}" type="datetimeFigureOut">
              <a:rPr lang="en-CA" smtClean="0"/>
              <a:t>26/04/2013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30EB9-EC60-482F-B72C-D4C67ADE1582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273050"/>
            <a:ext cx="3456384" cy="3443982"/>
          </a:xfrm>
        </p:spPr>
        <p:txBody>
          <a:bodyPr>
            <a:noAutofit/>
          </a:bodyPr>
          <a:lstStyle/>
          <a:p>
            <a:r>
              <a:rPr lang="en-CA" sz="4400" dirty="0" smtClean="0"/>
              <a:t>The Story of Broadfork Farm’s Winter Spinach</a:t>
            </a:r>
            <a:endParaRPr lang="en-CA" sz="4400" dirty="0"/>
          </a:p>
        </p:txBody>
      </p:sp>
      <p:pic>
        <p:nvPicPr>
          <p:cNvPr id="4" name="Content Placeholder 3" descr="P3100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3" y="64921"/>
            <a:ext cx="4702024" cy="626937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4293096"/>
            <a:ext cx="3008313" cy="1833067"/>
          </a:xfrm>
        </p:spPr>
        <p:txBody>
          <a:bodyPr>
            <a:normAutofit/>
          </a:bodyPr>
          <a:lstStyle/>
          <a:p>
            <a:r>
              <a:rPr lang="en-CA" sz="4800" dirty="0" smtClean="0"/>
              <a:t>How was it grown? </a:t>
            </a:r>
            <a:endParaRPr lang="en-CA" sz="4800" dirty="0"/>
          </a:p>
        </p:txBody>
      </p:sp>
    </p:spTree>
  </p:cSld>
  <p:clrMapOvr>
    <a:masterClrMapping/>
  </p:clrMapOvr>
  <p:transition advTm="861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410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5" y="-31086"/>
            <a:ext cx="4846040" cy="646138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4400" b="1" dirty="0" smtClean="0"/>
              <a:t>We started the seeds in trays at the end of September.</a:t>
            </a:r>
            <a:endParaRPr lang="en-CA" sz="4400" b="1" dirty="0"/>
          </a:p>
        </p:txBody>
      </p:sp>
    </p:spTree>
  </p:cSld>
  <p:clrMapOvr>
    <a:masterClrMapping/>
  </p:clrMapOvr>
  <p:transition advClick="0" advTm="505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October (2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213283"/>
            <a:ext cx="6551712" cy="491378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CA" sz="2800" b="1" dirty="0" smtClean="0"/>
              <a:t>We transplanted the little spinach plants into our unheated field tunnels in the middle of October. </a:t>
            </a:r>
            <a:endParaRPr lang="en-CA" sz="2800" b="1" dirty="0"/>
          </a:p>
        </p:txBody>
      </p:sp>
    </p:spTree>
  </p:cSld>
  <p:clrMapOvr>
    <a:masterClrMapping/>
  </p:clrMapOvr>
  <p:transition advTm="510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C1900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59277"/>
            <a:ext cx="6695728" cy="502179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CA" sz="2800" b="1" dirty="0" smtClean="0"/>
              <a:t>Every time it snowed, we shovelled off the tops and sides of the tunnels so they wouldn’t collapse.</a:t>
            </a:r>
            <a:endParaRPr lang="en-CA" sz="2800" b="1" dirty="0"/>
          </a:p>
        </p:txBody>
      </p:sp>
    </p:spTree>
  </p:cSld>
  <p:clrMapOvr>
    <a:masterClrMapping/>
  </p:clrMapOvr>
  <p:transition advTm="532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C190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3" y="64924"/>
            <a:ext cx="4702024" cy="626936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/>
              <a:t>Spinach is very cold-hardy and can survive the winter if protected.  </a:t>
            </a:r>
          </a:p>
          <a:p>
            <a:endParaRPr lang="en-CA" sz="3200" b="1" dirty="0"/>
          </a:p>
          <a:p>
            <a:r>
              <a:rPr lang="en-CA" sz="3200" b="1" dirty="0" smtClean="0"/>
              <a:t>Spinach actually gets sweeter in the winter!</a:t>
            </a:r>
            <a:endParaRPr lang="en-CA" sz="3200" b="1" dirty="0"/>
          </a:p>
        </p:txBody>
      </p:sp>
    </p:spTree>
  </p:cSld>
  <p:clrMapOvr>
    <a:masterClrMapping/>
  </p:clrMapOvr>
  <p:transition advTm="525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CA" sz="4800" b="1" dirty="0" smtClean="0"/>
              <a:t>This is what the inside of the tunnel looked like in early January.</a:t>
            </a:r>
            <a:endParaRPr lang="en-CA" sz="4800" b="1" dirty="0"/>
          </a:p>
        </p:txBody>
      </p:sp>
      <p:pic>
        <p:nvPicPr>
          <p:cNvPr id="4" name="Picture 3" descr="granny smith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9918"/>
            <a:ext cx="5084786" cy="6808082"/>
          </a:xfrm>
          <a:prstGeom prst="rect">
            <a:avLst/>
          </a:prstGeom>
        </p:spPr>
      </p:pic>
    </p:spTree>
  </p:cSld>
  <p:clrMapOvr>
    <a:masterClrMapping/>
  </p:clrMapOvr>
  <p:transition advTm="538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41100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7" r="1667"/>
          <a:stretch>
            <a:fillRect/>
          </a:stretch>
        </p:blipFill>
        <p:spPr>
          <a:xfrm>
            <a:off x="1331640" y="267289"/>
            <a:ext cx="6407696" cy="480577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CA" sz="3200" b="1" dirty="0" smtClean="0"/>
              <a:t>In March, we started watering the spinach every week.</a:t>
            </a:r>
            <a:endParaRPr lang="en-CA" sz="3200" b="1" dirty="0"/>
          </a:p>
        </p:txBody>
      </p:sp>
    </p:spTree>
  </p:cSld>
  <p:clrMapOvr>
    <a:masterClrMapping/>
  </p:clrMapOvr>
  <p:transition advTm="513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4220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90828"/>
            <a:ext cx="4702026" cy="621755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In early April, we tested the </a:t>
            </a:r>
            <a:r>
              <a:rPr lang="en-CA" sz="3600" b="1" dirty="0" err="1" smtClean="0"/>
              <a:t>Brix</a:t>
            </a:r>
            <a:r>
              <a:rPr lang="en-CA" sz="3600" b="1" dirty="0" smtClean="0"/>
              <a:t> levels of our spinach. It was double what we expected!</a:t>
            </a:r>
            <a:endParaRPr lang="en-CA" sz="3600" b="1" dirty="0"/>
          </a:p>
        </p:txBody>
      </p:sp>
    </p:spTree>
  </p:cSld>
  <p:clrMapOvr>
    <a:masterClrMapping/>
  </p:clrMapOvr>
  <p:transition advTm="550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4240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7" y="239482"/>
            <a:ext cx="4269976" cy="5920248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Finally, we started harvesting the spinach to bring to the Dieppe Market!</a:t>
            </a:r>
          </a:p>
        </p:txBody>
      </p:sp>
    </p:spTree>
  </p:cSld>
  <p:clrMapOvr>
    <a:masterClrMapping/>
  </p:clrMapOvr>
  <p:transition advTm="497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140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Story of Broadfork Farm’s Winter Spinach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Shannon</cp:lastModifiedBy>
  <cp:revision>6</cp:revision>
  <dcterms:created xsi:type="dcterms:W3CDTF">2013-04-27T00:54:20Z</dcterms:created>
  <dcterms:modified xsi:type="dcterms:W3CDTF">2013-04-28T19:34:55Z</dcterms:modified>
</cp:coreProperties>
</file>